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0" y="3644997"/>
            <a:ext cx="34926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Gerald Desmond Bridge Replacement Project</a:t>
            </a:r>
            <a:endParaRPr lang="en-US" sz="2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Video </a:t>
            </a:r>
            <a:r>
              <a:rPr lang="en-US" sz="2000" b="1" dirty="0">
                <a:solidFill>
                  <a:schemeClr val="bg1"/>
                </a:solidFill>
              </a:rPr>
              <a:t>Construction Updates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78521" y="2115971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32154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0" y="2299406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0" y="5346801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Videos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2077504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5260" y="3004296"/>
            <a:ext cx="4572000" cy="295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4</cp:revision>
  <dcterms:created xsi:type="dcterms:W3CDTF">2014-12-01T22:27:14Z</dcterms:created>
  <dcterms:modified xsi:type="dcterms:W3CDTF">2015-06-02T14:27:19Z</dcterms:modified>
</cp:coreProperties>
</file>